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charts/style2.xml" ContentType="application/vnd.ms-office.chartstyl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charts/colors2.xml" ContentType="application/vnd.ms-office.chartcolorstyl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9" r:id="rId3"/>
    <p:sldId id="300" r:id="rId4"/>
    <p:sldId id="301" r:id="rId5"/>
    <p:sldId id="302" r:id="rId6"/>
    <p:sldId id="277" r:id="rId7"/>
    <p:sldId id="293" r:id="rId8"/>
    <p:sldId id="30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42D6E"/>
    <a:srgbClr val="4A79B5"/>
    <a:srgbClr val="131F2B"/>
    <a:srgbClr val="42DF9A"/>
    <a:srgbClr val="EB2264"/>
    <a:srgbClr val="FF5E80"/>
    <a:srgbClr val="21D7CD"/>
    <a:srgbClr val="86EABF"/>
    <a:srgbClr val="F9C422"/>
    <a:srgbClr val="1F354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000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-312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Office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3"/>
  <c:chart>
    <c:autoTitleDeleted val="1"/>
    <c:plotArea>
      <c:layout>
        <c:manualLayout>
          <c:layoutTarget val="inner"/>
          <c:xMode val="edge"/>
          <c:yMode val="edge"/>
          <c:x val="1.9448620226088192E-3"/>
          <c:y val="9.5939860157232021E-2"/>
          <c:w val="0.99442819016840711"/>
          <c:h val="0.88792379365301422"/>
        </c:manualLayout>
      </c:layout>
      <c:pieChart>
        <c:varyColors val="1"/>
        <c:dLbls/>
        <c:firstSliceAng val="0"/>
      </c:pieChart>
      <c:spPr>
        <a:noFill/>
        <a:ln>
          <a:noFill/>
        </a:ln>
        <a:effectLst/>
      </c:spPr>
    </c:plotArea>
    <c:plotVisOnly val="1"/>
    <c:dispBlanksAs val="zero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/>
</c:chartSpac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B910AA0E-17ED-4EAD-B830-F54DB9A7C4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61"/>
            <a:ext cx="12192000" cy="6830677"/>
          </a:xfrm>
          <a:prstGeom prst="rect">
            <a:avLst/>
          </a:prstGeom>
        </p:spPr>
      </p:pic>
      <p:sp>
        <p:nvSpPr>
          <p:cNvPr id="7" name="Shape 9">
            <a:extLst>
              <a:ext uri="{FF2B5EF4-FFF2-40B4-BE49-F238E27FC236}">
                <a16:creationId xmlns:a16="http://schemas.microsoft.com/office/drawing/2014/main" xmlns="" id="{9AE1E74B-28DA-4575-9FCD-5EA3699C416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503384" y="2953278"/>
            <a:ext cx="5185236" cy="907867"/>
          </a:xfrm>
          <a:prstGeom prst="rect">
            <a:avLst/>
          </a:prstGeom>
        </p:spPr>
        <p:txBody>
          <a:bodyPr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buSzPct val="100000"/>
              <a:defRPr sz="4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lvl="1" algn="ctr">
              <a:spcBef>
                <a:spcPts val="0"/>
              </a:spcBef>
              <a:buSzPct val="100000"/>
              <a:defRPr sz="6400"/>
            </a:lvl2pPr>
            <a:lvl3pPr lvl="2" algn="ctr">
              <a:spcBef>
                <a:spcPts val="0"/>
              </a:spcBef>
              <a:buSzPct val="100000"/>
              <a:defRPr sz="6400"/>
            </a:lvl3pPr>
            <a:lvl4pPr lvl="3" algn="ctr">
              <a:spcBef>
                <a:spcPts val="0"/>
              </a:spcBef>
              <a:buSzPct val="100000"/>
              <a:defRPr sz="6400"/>
            </a:lvl4pPr>
            <a:lvl5pPr lvl="4" algn="ctr">
              <a:spcBef>
                <a:spcPts val="0"/>
              </a:spcBef>
              <a:buSzPct val="100000"/>
              <a:defRPr sz="6400"/>
            </a:lvl5pPr>
            <a:lvl6pPr lvl="5" algn="ctr">
              <a:spcBef>
                <a:spcPts val="0"/>
              </a:spcBef>
              <a:buSzPct val="100000"/>
              <a:defRPr sz="6400"/>
            </a:lvl6pPr>
            <a:lvl7pPr lvl="6" algn="ctr">
              <a:spcBef>
                <a:spcPts val="0"/>
              </a:spcBef>
              <a:buSzPct val="100000"/>
              <a:defRPr sz="6400"/>
            </a:lvl7pPr>
            <a:lvl8pPr lvl="7" algn="ctr">
              <a:spcBef>
                <a:spcPts val="0"/>
              </a:spcBef>
              <a:buSzPct val="100000"/>
              <a:defRPr sz="6400"/>
            </a:lvl8pPr>
            <a:lvl9pPr lvl="8" algn="ctr">
              <a:spcBef>
                <a:spcPts val="0"/>
              </a:spcBef>
              <a:buSzPct val="100000"/>
              <a:defRPr sz="6400"/>
            </a:lvl9pPr>
          </a:lstStyle>
          <a:p>
            <a:endParaRPr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C83F6C6-2CDA-43B7-9043-D9ACCD08B761}"/>
              </a:ext>
            </a:extLst>
          </p:cNvPr>
          <p:cNvSpPr/>
          <p:nvPr userDrawn="1"/>
        </p:nvSpPr>
        <p:spPr>
          <a:xfrm>
            <a:off x="1" y="0"/>
            <a:ext cx="12192000" cy="152400"/>
          </a:xfrm>
          <a:prstGeom prst="rect">
            <a:avLst/>
          </a:prstGeom>
          <a:gradFill flip="none" rotWithShape="1">
            <a:gsLst>
              <a:gs pos="53000">
                <a:srgbClr val="F8F2A3"/>
              </a:gs>
              <a:gs pos="100000">
                <a:srgbClr val="AA722F"/>
              </a:gs>
              <a:gs pos="20000">
                <a:srgbClr val="BB883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3EC40DA-9533-49D5-85E9-0264E3F44DD8}"/>
              </a:ext>
            </a:extLst>
          </p:cNvPr>
          <p:cNvSpPr/>
          <p:nvPr userDrawn="1"/>
        </p:nvSpPr>
        <p:spPr>
          <a:xfrm>
            <a:off x="-26710" y="6705600"/>
            <a:ext cx="12245421" cy="152400"/>
          </a:xfrm>
          <a:prstGeom prst="rect">
            <a:avLst/>
          </a:prstGeom>
          <a:gradFill flip="none" rotWithShape="1">
            <a:gsLst>
              <a:gs pos="53000">
                <a:srgbClr val="F8F2A3"/>
              </a:gs>
              <a:gs pos="100000">
                <a:srgbClr val="AA722F"/>
              </a:gs>
              <a:gs pos="20000">
                <a:srgbClr val="BB883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6851868B-7044-4C68-9F14-6702AE530E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65272" r="-1243"/>
          <a:stretch/>
        </p:blipFill>
        <p:spPr>
          <a:xfrm>
            <a:off x="0" y="95"/>
            <a:ext cx="2459268" cy="685781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FF53D527-FE01-47D2-9563-306D6CFB96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65272" r="-1243"/>
          <a:stretch/>
        </p:blipFill>
        <p:spPr>
          <a:xfrm flipH="1">
            <a:off x="9732732" y="95"/>
            <a:ext cx="2459268" cy="685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33188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mall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4B786810-D583-4975-AAFA-F47BEFEC04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68BFAEF-0C4F-468F-8B59-665A7321CED9}"/>
              </a:ext>
            </a:extLst>
          </p:cNvPr>
          <p:cNvSpPr/>
          <p:nvPr userDrawn="1"/>
        </p:nvSpPr>
        <p:spPr>
          <a:xfrm>
            <a:off x="1" y="0"/>
            <a:ext cx="12192000" cy="152400"/>
          </a:xfrm>
          <a:prstGeom prst="rect">
            <a:avLst/>
          </a:prstGeom>
          <a:gradFill flip="none" rotWithShape="1">
            <a:gsLst>
              <a:gs pos="53000">
                <a:srgbClr val="F8F2A3"/>
              </a:gs>
              <a:gs pos="100000">
                <a:srgbClr val="AA722F"/>
              </a:gs>
              <a:gs pos="20000">
                <a:srgbClr val="BB883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91CC760-B827-45E6-B5DC-6FE14679D745}"/>
              </a:ext>
            </a:extLst>
          </p:cNvPr>
          <p:cNvSpPr/>
          <p:nvPr userDrawn="1"/>
        </p:nvSpPr>
        <p:spPr>
          <a:xfrm>
            <a:off x="-26710" y="6705600"/>
            <a:ext cx="12245421" cy="152400"/>
          </a:xfrm>
          <a:prstGeom prst="rect">
            <a:avLst/>
          </a:prstGeom>
          <a:gradFill flip="none" rotWithShape="1">
            <a:gsLst>
              <a:gs pos="53000">
                <a:srgbClr val="F8F2A3"/>
              </a:gs>
              <a:gs pos="100000">
                <a:srgbClr val="AA722F"/>
              </a:gs>
              <a:gs pos="20000">
                <a:srgbClr val="BB883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308B4ADD-379B-47D0-BAD8-F0BEE1C0CDBA}"/>
              </a:ext>
            </a:extLst>
          </p:cNvPr>
          <p:cNvGrpSpPr/>
          <p:nvPr userDrawn="1"/>
        </p:nvGrpSpPr>
        <p:grpSpPr>
          <a:xfrm>
            <a:off x="-13356" y="1126331"/>
            <a:ext cx="12218712" cy="4605339"/>
            <a:chOff x="-26712" y="1126329"/>
            <a:chExt cx="12218712" cy="46053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E2DB33C2-4AC5-417B-B0B0-288DE38EDA41}"/>
                </a:ext>
              </a:extLst>
            </p:cNvPr>
            <p:cNvSpPr/>
            <p:nvPr userDrawn="1"/>
          </p:nvSpPr>
          <p:spPr>
            <a:xfrm>
              <a:off x="3695701" y="1126331"/>
              <a:ext cx="8496299" cy="4605337"/>
            </a:xfrm>
            <a:custGeom>
              <a:avLst/>
              <a:gdLst>
                <a:gd name="connsiteX0" fmla="*/ 1638300 w 7722910"/>
                <a:gd name="connsiteY0" fmla="*/ 0 h 6553199"/>
                <a:gd name="connsiteX1" fmla="*/ 7722910 w 7722910"/>
                <a:gd name="connsiteY1" fmla="*/ 0 h 6553199"/>
                <a:gd name="connsiteX2" fmla="*/ 7722910 w 7722910"/>
                <a:gd name="connsiteY2" fmla="*/ 6553199 h 6553199"/>
                <a:gd name="connsiteX3" fmla="*/ 0 w 7722910"/>
                <a:gd name="connsiteY3" fmla="*/ 6553199 h 6553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22910" h="6553199">
                  <a:moveTo>
                    <a:pt x="1638300" y="0"/>
                  </a:moveTo>
                  <a:lnTo>
                    <a:pt x="7722910" y="0"/>
                  </a:lnTo>
                  <a:lnTo>
                    <a:pt x="7722910" y="6553199"/>
                  </a:lnTo>
                  <a:lnTo>
                    <a:pt x="0" y="6553199"/>
                  </a:lnTo>
                  <a:close/>
                </a:path>
              </a:pathLst>
            </a:custGeom>
            <a:gradFill>
              <a:gsLst>
                <a:gs pos="16000">
                  <a:srgbClr val="042D6E"/>
                </a:gs>
                <a:gs pos="100000">
                  <a:srgbClr val="4A79B5">
                    <a:lumMod val="91000"/>
                    <a:lumOff val="9000"/>
                  </a:srgbClr>
                </a:gs>
              </a:gsLst>
              <a:lin ang="5400000" scaled="1"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x-none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8E2C780D-DB2F-4040-AF2F-355568FB0D8F}"/>
                </a:ext>
              </a:extLst>
            </p:cNvPr>
            <p:cNvSpPr/>
            <p:nvPr userDrawn="1"/>
          </p:nvSpPr>
          <p:spPr>
            <a:xfrm rot="10800000">
              <a:off x="-26712" y="1126329"/>
              <a:ext cx="5417861" cy="4605337"/>
            </a:xfrm>
            <a:custGeom>
              <a:avLst/>
              <a:gdLst>
                <a:gd name="connsiteX0" fmla="*/ 5444571 w 5444571"/>
                <a:gd name="connsiteY0" fmla="*/ 4605337 h 4605337"/>
                <a:gd name="connsiteX1" fmla="*/ 0 w 5444571"/>
                <a:gd name="connsiteY1" fmla="*/ 4605337 h 4605337"/>
                <a:gd name="connsiteX2" fmla="*/ 1802363 w 5444571"/>
                <a:gd name="connsiteY2" fmla="*/ 0 h 4605337"/>
                <a:gd name="connsiteX3" fmla="*/ 5444571 w 5444571"/>
                <a:gd name="connsiteY3" fmla="*/ 0 h 4605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4571" h="4605337">
                  <a:moveTo>
                    <a:pt x="5444571" y="4605337"/>
                  </a:moveTo>
                  <a:lnTo>
                    <a:pt x="0" y="4605337"/>
                  </a:lnTo>
                  <a:lnTo>
                    <a:pt x="1802363" y="0"/>
                  </a:lnTo>
                  <a:lnTo>
                    <a:pt x="5444571" y="0"/>
                  </a:lnTo>
                  <a:close/>
                </a:path>
              </a:pathLst>
            </a:custGeom>
            <a:gradFill flip="none" rotWithShape="1">
              <a:gsLst>
                <a:gs pos="53000">
                  <a:srgbClr val="F8F2A3"/>
                </a:gs>
                <a:gs pos="100000">
                  <a:srgbClr val="AA722F"/>
                </a:gs>
                <a:gs pos="20000">
                  <a:srgbClr val="BB8839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x-none"/>
            </a:p>
          </p:txBody>
        </p:sp>
      </p:grpSp>
    </p:spTree>
    <p:extLst>
      <p:ext uri="{BB962C8B-B14F-4D97-AF65-F5344CB8AC3E}">
        <p14:creationId xmlns:p14="http://schemas.microsoft.com/office/powerpoint/2010/main" xmlns="" val="4039366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 small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F2043DFF-3F3A-426D-BE77-17C17BB8A9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322EB11-A127-473E-AD12-151DAB80AE22}"/>
              </a:ext>
            </a:extLst>
          </p:cNvPr>
          <p:cNvSpPr/>
          <p:nvPr userDrawn="1"/>
        </p:nvSpPr>
        <p:spPr>
          <a:xfrm>
            <a:off x="1" y="0"/>
            <a:ext cx="12192000" cy="152400"/>
          </a:xfrm>
          <a:prstGeom prst="rect">
            <a:avLst/>
          </a:prstGeom>
          <a:gradFill flip="none" rotWithShape="1">
            <a:gsLst>
              <a:gs pos="53000">
                <a:srgbClr val="F8F2A3"/>
              </a:gs>
              <a:gs pos="100000">
                <a:srgbClr val="AA722F"/>
              </a:gs>
              <a:gs pos="20000">
                <a:srgbClr val="BB883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FCD337F-DA75-419E-BBBB-44F09D837B94}"/>
              </a:ext>
            </a:extLst>
          </p:cNvPr>
          <p:cNvSpPr/>
          <p:nvPr userDrawn="1"/>
        </p:nvSpPr>
        <p:spPr>
          <a:xfrm>
            <a:off x="-26710" y="6705600"/>
            <a:ext cx="12245421" cy="152400"/>
          </a:xfrm>
          <a:prstGeom prst="rect">
            <a:avLst/>
          </a:prstGeom>
          <a:gradFill flip="none" rotWithShape="1">
            <a:gsLst>
              <a:gs pos="53000">
                <a:srgbClr val="F8F2A3"/>
              </a:gs>
              <a:gs pos="100000">
                <a:srgbClr val="AA722F"/>
              </a:gs>
              <a:gs pos="20000">
                <a:srgbClr val="BB883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77D69E6B-EF45-45E7-8F32-CD53A69DA942}"/>
              </a:ext>
            </a:extLst>
          </p:cNvPr>
          <p:cNvGrpSpPr/>
          <p:nvPr userDrawn="1"/>
        </p:nvGrpSpPr>
        <p:grpSpPr>
          <a:xfrm rot="10800000">
            <a:off x="-13356" y="1126331"/>
            <a:ext cx="12218712" cy="4605339"/>
            <a:chOff x="-26712" y="1126329"/>
            <a:chExt cx="12218712" cy="4605339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AC79B5E0-198C-4FF5-8261-5979AAD2164C}"/>
                </a:ext>
              </a:extLst>
            </p:cNvPr>
            <p:cNvSpPr/>
            <p:nvPr userDrawn="1"/>
          </p:nvSpPr>
          <p:spPr>
            <a:xfrm>
              <a:off x="3695701" y="1126331"/>
              <a:ext cx="8496299" cy="4605337"/>
            </a:xfrm>
            <a:custGeom>
              <a:avLst/>
              <a:gdLst>
                <a:gd name="connsiteX0" fmla="*/ 1638300 w 7722910"/>
                <a:gd name="connsiteY0" fmla="*/ 0 h 6553199"/>
                <a:gd name="connsiteX1" fmla="*/ 7722910 w 7722910"/>
                <a:gd name="connsiteY1" fmla="*/ 0 h 6553199"/>
                <a:gd name="connsiteX2" fmla="*/ 7722910 w 7722910"/>
                <a:gd name="connsiteY2" fmla="*/ 6553199 h 6553199"/>
                <a:gd name="connsiteX3" fmla="*/ 0 w 7722910"/>
                <a:gd name="connsiteY3" fmla="*/ 6553199 h 6553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22910" h="6553199">
                  <a:moveTo>
                    <a:pt x="1638300" y="0"/>
                  </a:moveTo>
                  <a:lnTo>
                    <a:pt x="7722910" y="0"/>
                  </a:lnTo>
                  <a:lnTo>
                    <a:pt x="7722910" y="6553199"/>
                  </a:lnTo>
                  <a:lnTo>
                    <a:pt x="0" y="6553199"/>
                  </a:lnTo>
                  <a:close/>
                </a:path>
              </a:pathLst>
            </a:custGeom>
            <a:gradFill>
              <a:gsLst>
                <a:gs pos="16000">
                  <a:srgbClr val="042D6E"/>
                </a:gs>
                <a:gs pos="100000">
                  <a:srgbClr val="4A79B5">
                    <a:lumMod val="91000"/>
                    <a:lumOff val="9000"/>
                  </a:srgbClr>
                </a:gs>
              </a:gsLst>
              <a:lin ang="5400000" scaled="1"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x-none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A0ACC857-CB09-45F2-8D0B-E1ADCC06DD42}"/>
                </a:ext>
              </a:extLst>
            </p:cNvPr>
            <p:cNvSpPr/>
            <p:nvPr userDrawn="1"/>
          </p:nvSpPr>
          <p:spPr>
            <a:xfrm rot="10800000">
              <a:off x="-26712" y="1126329"/>
              <a:ext cx="5417861" cy="4605337"/>
            </a:xfrm>
            <a:custGeom>
              <a:avLst/>
              <a:gdLst>
                <a:gd name="connsiteX0" fmla="*/ 5444571 w 5444571"/>
                <a:gd name="connsiteY0" fmla="*/ 4605337 h 4605337"/>
                <a:gd name="connsiteX1" fmla="*/ 0 w 5444571"/>
                <a:gd name="connsiteY1" fmla="*/ 4605337 h 4605337"/>
                <a:gd name="connsiteX2" fmla="*/ 1802363 w 5444571"/>
                <a:gd name="connsiteY2" fmla="*/ 0 h 4605337"/>
                <a:gd name="connsiteX3" fmla="*/ 5444571 w 5444571"/>
                <a:gd name="connsiteY3" fmla="*/ 0 h 4605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4571" h="4605337">
                  <a:moveTo>
                    <a:pt x="5444571" y="4605337"/>
                  </a:moveTo>
                  <a:lnTo>
                    <a:pt x="0" y="4605337"/>
                  </a:lnTo>
                  <a:lnTo>
                    <a:pt x="1802363" y="0"/>
                  </a:lnTo>
                  <a:lnTo>
                    <a:pt x="5444571" y="0"/>
                  </a:lnTo>
                  <a:close/>
                </a:path>
              </a:pathLst>
            </a:custGeom>
            <a:gradFill flip="none" rotWithShape="1">
              <a:gsLst>
                <a:gs pos="53000">
                  <a:srgbClr val="F8F2A3"/>
                </a:gs>
                <a:gs pos="100000">
                  <a:srgbClr val="AA722F"/>
                </a:gs>
                <a:gs pos="20000">
                  <a:srgbClr val="BB8839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x-none"/>
            </a:p>
          </p:txBody>
        </p:sp>
      </p:grpSp>
    </p:spTree>
    <p:extLst>
      <p:ext uri="{BB962C8B-B14F-4D97-AF65-F5344CB8AC3E}">
        <p14:creationId xmlns:p14="http://schemas.microsoft.com/office/powerpoint/2010/main" xmlns="" val="37666888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big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F51BDD7C-2DB7-410B-BB7E-48B8485CED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9FA0C2E-C2B4-42B1-B50B-F791604A7B06}"/>
              </a:ext>
            </a:extLst>
          </p:cNvPr>
          <p:cNvSpPr/>
          <p:nvPr userDrawn="1"/>
        </p:nvSpPr>
        <p:spPr>
          <a:xfrm>
            <a:off x="1" y="0"/>
            <a:ext cx="12192000" cy="152400"/>
          </a:xfrm>
          <a:prstGeom prst="rect">
            <a:avLst/>
          </a:prstGeom>
          <a:gradFill flip="none" rotWithShape="1">
            <a:gsLst>
              <a:gs pos="53000">
                <a:srgbClr val="F8F2A3"/>
              </a:gs>
              <a:gs pos="100000">
                <a:srgbClr val="AA722F"/>
              </a:gs>
              <a:gs pos="20000">
                <a:srgbClr val="BB883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09C53F3-A8D3-4246-BFE4-D436FE5885A5}"/>
              </a:ext>
            </a:extLst>
          </p:cNvPr>
          <p:cNvSpPr/>
          <p:nvPr userDrawn="1"/>
        </p:nvSpPr>
        <p:spPr>
          <a:xfrm>
            <a:off x="-26710" y="6705600"/>
            <a:ext cx="12245421" cy="152400"/>
          </a:xfrm>
          <a:prstGeom prst="rect">
            <a:avLst/>
          </a:prstGeom>
          <a:gradFill flip="none" rotWithShape="1">
            <a:gsLst>
              <a:gs pos="53000">
                <a:srgbClr val="F8F2A3"/>
              </a:gs>
              <a:gs pos="100000">
                <a:srgbClr val="AA722F"/>
              </a:gs>
              <a:gs pos="20000">
                <a:srgbClr val="BB883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C10B463-6BA0-4170-A547-31CEC5211DEB}"/>
              </a:ext>
            </a:extLst>
          </p:cNvPr>
          <p:cNvSpPr/>
          <p:nvPr userDrawn="1"/>
        </p:nvSpPr>
        <p:spPr>
          <a:xfrm>
            <a:off x="-26710" y="1325167"/>
            <a:ext cx="12245421" cy="4207667"/>
          </a:xfrm>
          <a:prstGeom prst="rect">
            <a:avLst/>
          </a:prstGeom>
          <a:gradFill flip="none" rotWithShape="1">
            <a:gsLst>
              <a:gs pos="53000">
                <a:srgbClr val="F8F2A3"/>
              </a:gs>
              <a:gs pos="100000">
                <a:srgbClr val="AA722F"/>
              </a:gs>
              <a:gs pos="20000">
                <a:srgbClr val="BB883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114751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xmlns="" id="{36FAE11B-30A3-428C-B9C0-B5EB449A28D3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frame">
            <a:avLst>
              <a:gd name="adj1" fmla="val 486"/>
            </a:avLst>
          </a:prstGeom>
          <a:gradFill flip="none" rotWithShape="1">
            <a:gsLst>
              <a:gs pos="53000">
                <a:srgbClr val="F8F2A3"/>
              </a:gs>
              <a:gs pos="100000">
                <a:srgbClr val="AA722F"/>
              </a:gs>
              <a:gs pos="20000">
                <a:srgbClr val="BB883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12300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F611654C-43D4-4F7C-8C1A-4BB5982A49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49397"/>
          <a:stretch/>
        </p:blipFill>
        <p:spPr>
          <a:xfrm>
            <a:off x="0" y="-20117"/>
            <a:ext cx="3469872" cy="6878117"/>
          </a:xfrm>
          <a:prstGeom prst="rect">
            <a:avLst/>
          </a:prstGeom>
        </p:spPr>
      </p:pic>
      <p:sp>
        <p:nvSpPr>
          <p:cNvPr id="21" name="Shape 21"/>
          <p:cNvSpPr txBox="1">
            <a:spLocks noGrp="1"/>
          </p:cNvSpPr>
          <p:nvPr userDrawn="1">
            <p:ph type="ctrTitle"/>
          </p:nvPr>
        </p:nvSpPr>
        <p:spPr>
          <a:xfrm>
            <a:off x="566732" y="2343553"/>
            <a:ext cx="3932497" cy="1458057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defRPr>
                <a:solidFill>
                  <a:schemeClr val="bg1"/>
                </a:solidFill>
              </a:defRPr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2" name="Shape 22"/>
          <p:cNvSpPr txBox="1">
            <a:spLocks noGrp="1"/>
          </p:cNvSpPr>
          <p:nvPr userDrawn="1">
            <p:ph type="subTitle" idx="1"/>
          </p:nvPr>
        </p:nvSpPr>
        <p:spPr>
          <a:xfrm>
            <a:off x="566732" y="3972473"/>
            <a:ext cx="3932497" cy="53159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2400">
                <a:solidFill>
                  <a:schemeClr val="bg1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2400">
                <a:solidFill>
                  <a:srgbClr val="33CC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2400">
                <a:solidFill>
                  <a:srgbClr val="33CC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2400">
                <a:solidFill>
                  <a:srgbClr val="33CC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2400">
                <a:solidFill>
                  <a:srgbClr val="33CC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2400">
                <a:solidFill>
                  <a:srgbClr val="33CC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2400">
                <a:solidFill>
                  <a:srgbClr val="33CC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2400">
                <a:solidFill>
                  <a:srgbClr val="33CC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2400">
                <a:solidFill>
                  <a:srgbClr val="33CCFF"/>
                </a:solidFill>
              </a:defRPr>
            </a:lvl9pPr>
          </a:lstStyle>
          <a:p>
            <a:endParaRPr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3B3746A-5BF5-4381-8C9B-9DF7BCB7931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53050" y="171450"/>
            <a:ext cx="6838950" cy="6534150"/>
          </a:xfrm>
        </p:spPr>
        <p:txBody>
          <a:bodyPr/>
          <a:lstStyle/>
          <a:p>
            <a:endParaRPr lang="x-non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16E3078-3C43-4D77-AD5F-1CD0977D1CCC}"/>
              </a:ext>
            </a:extLst>
          </p:cNvPr>
          <p:cNvSpPr/>
          <p:nvPr userDrawn="1"/>
        </p:nvSpPr>
        <p:spPr>
          <a:xfrm>
            <a:off x="1" y="0"/>
            <a:ext cx="12192000" cy="152400"/>
          </a:xfrm>
          <a:prstGeom prst="rect">
            <a:avLst/>
          </a:prstGeom>
          <a:gradFill flip="none" rotWithShape="1">
            <a:gsLst>
              <a:gs pos="53000">
                <a:srgbClr val="F8F2A3"/>
              </a:gs>
              <a:gs pos="100000">
                <a:srgbClr val="AA722F"/>
              </a:gs>
              <a:gs pos="20000">
                <a:srgbClr val="BB883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20C23F6-CF7F-449A-A81E-674816C2C5B9}"/>
              </a:ext>
            </a:extLst>
          </p:cNvPr>
          <p:cNvSpPr/>
          <p:nvPr userDrawn="1"/>
        </p:nvSpPr>
        <p:spPr>
          <a:xfrm>
            <a:off x="-26710" y="6705600"/>
            <a:ext cx="12245421" cy="152400"/>
          </a:xfrm>
          <a:prstGeom prst="rect">
            <a:avLst/>
          </a:prstGeom>
          <a:gradFill flip="none" rotWithShape="1">
            <a:gsLst>
              <a:gs pos="53000">
                <a:srgbClr val="F8F2A3"/>
              </a:gs>
              <a:gs pos="100000">
                <a:srgbClr val="AA722F"/>
              </a:gs>
              <a:gs pos="20000">
                <a:srgbClr val="BB883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3987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CD17BAC-CECB-4C8E-92E9-34BCE682F1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xmlns="" id="{D19968CE-8CB7-4A24-A95E-33FEE2310A3A}"/>
              </a:ext>
            </a:extLst>
          </p:cNvPr>
          <p:cNvSpPr/>
          <p:nvPr userDrawn="1"/>
        </p:nvSpPr>
        <p:spPr>
          <a:xfrm>
            <a:off x="1661159" y="1045750"/>
            <a:ext cx="8869680" cy="4766501"/>
          </a:xfrm>
          <a:prstGeom prst="round2DiagRect">
            <a:avLst/>
          </a:prstGeom>
          <a:gradFill>
            <a:gsLst>
              <a:gs pos="16000">
                <a:srgbClr val="042D6E">
                  <a:alpha val="92000"/>
                </a:srgbClr>
              </a:gs>
              <a:gs pos="100000">
                <a:srgbClr val="4A79B5">
                  <a:alpha val="84000"/>
                  <a:lumMod val="91000"/>
                  <a:lumOff val="9000"/>
                </a:srgbClr>
              </a:gs>
            </a:gsLst>
            <a:lin ang="5400000" scaled="1"/>
          </a:gradFill>
          <a:ln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</a:ln>
          <a:effectLst>
            <a:outerShdw blurRad="431800" sx="101000" sy="101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2967600" y="2882399"/>
            <a:ext cx="6256800" cy="1093199"/>
          </a:xfrm>
          <a:prstGeom prst="rect">
            <a:avLst/>
          </a:prstGeom>
        </p:spPr>
        <p:txBody>
          <a:bodyPr lIns="91425" tIns="91425" rIns="91425" bIns="91425" anchor="ctr" anchorCtr="0">
            <a:norm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buNone/>
              <a:defRPr sz="2000" b="0" i="1">
                <a:solidFill>
                  <a:schemeClr val="bg1"/>
                </a:solidFill>
              </a:defRPr>
            </a:lvl1pPr>
            <a:lvl2pPr lvl="1" algn="ctr" rtl="0">
              <a:spcBef>
                <a:spcPts val="0"/>
              </a:spcBef>
              <a:defRPr b="1" i="1"/>
            </a:lvl2pPr>
            <a:lvl3pPr lvl="2" algn="ctr" rtl="0">
              <a:spcBef>
                <a:spcPts val="0"/>
              </a:spcBef>
              <a:defRPr b="1" i="1"/>
            </a:lvl3pPr>
            <a:lvl4pPr lvl="3" algn="ctr" rtl="0">
              <a:spcBef>
                <a:spcPts val="0"/>
              </a:spcBef>
              <a:defRPr b="1" i="1"/>
            </a:lvl4pPr>
            <a:lvl5pPr lvl="4" algn="ctr" rtl="0">
              <a:spcBef>
                <a:spcPts val="0"/>
              </a:spcBef>
              <a:defRPr b="1" i="1"/>
            </a:lvl5pPr>
            <a:lvl6pPr lvl="5" algn="ctr" rtl="0">
              <a:spcBef>
                <a:spcPts val="0"/>
              </a:spcBef>
              <a:defRPr b="1" i="1"/>
            </a:lvl6pPr>
            <a:lvl7pPr lvl="6" algn="ctr" rtl="0">
              <a:spcBef>
                <a:spcPts val="0"/>
              </a:spcBef>
              <a:defRPr b="1" i="1"/>
            </a:lvl7pPr>
            <a:lvl8pPr lvl="7" algn="ctr" rtl="0">
              <a:spcBef>
                <a:spcPts val="0"/>
              </a:spcBef>
              <a:defRPr b="1" i="1"/>
            </a:lvl8pPr>
            <a:lvl9pPr lvl="8" algn="ctr">
              <a:spcBef>
                <a:spcPts val="0"/>
              </a:spcBef>
              <a:defRPr b="1" i="1"/>
            </a:lvl9pPr>
          </a:lstStyle>
          <a:p>
            <a:endParaRPr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F71C7E0-EFAD-4D01-B755-4E07D6C5CD3B}"/>
              </a:ext>
            </a:extLst>
          </p:cNvPr>
          <p:cNvSpPr/>
          <p:nvPr userDrawn="1"/>
        </p:nvSpPr>
        <p:spPr>
          <a:xfrm>
            <a:off x="1" y="0"/>
            <a:ext cx="12192000" cy="152400"/>
          </a:xfrm>
          <a:prstGeom prst="rect">
            <a:avLst/>
          </a:prstGeom>
          <a:gradFill flip="none" rotWithShape="1">
            <a:gsLst>
              <a:gs pos="53000">
                <a:srgbClr val="F8F2A3"/>
              </a:gs>
              <a:gs pos="100000">
                <a:srgbClr val="AA722F"/>
              </a:gs>
              <a:gs pos="20000">
                <a:srgbClr val="BB883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E74C4A5-7BA3-4FE3-A1E7-B40B8521FBD9}"/>
              </a:ext>
            </a:extLst>
          </p:cNvPr>
          <p:cNvSpPr/>
          <p:nvPr userDrawn="1"/>
        </p:nvSpPr>
        <p:spPr>
          <a:xfrm>
            <a:off x="-26710" y="6705600"/>
            <a:ext cx="12245421" cy="152400"/>
          </a:xfrm>
          <a:prstGeom prst="rect">
            <a:avLst/>
          </a:prstGeom>
          <a:gradFill flip="none" rotWithShape="1">
            <a:gsLst>
              <a:gs pos="53000">
                <a:srgbClr val="F8F2A3"/>
              </a:gs>
              <a:gs pos="100000">
                <a:srgbClr val="AA722F"/>
              </a:gs>
              <a:gs pos="20000">
                <a:srgbClr val="BB883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BF64E1AB-1C25-4B23-956D-0EE6AE88BB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50000"/>
          <a:stretch/>
        </p:blipFill>
        <p:spPr>
          <a:xfrm>
            <a:off x="1661159" y="1029254"/>
            <a:ext cx="801693" cy="476138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FE2E0A8B-68F5-44F3-947A-7C5EF2374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50000"/>
          <a:stretch/>
        </p:blipFill>
        <p:spPr>
          <a:xfrm flipH="1">
            <a:off x="9729147" y="1067358"/>
            <a:ext cx="801693" cy="476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2543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1 colum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4D0D626-1950-40B1-AB71-8DDA6DE0CE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6153151" y="1078028"/>
            <a:ext cx="5487864" cy="8479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153151" y="2061623"/>
            <a:ext cx="5487864" cy="36860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defRPr sz="1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7FD1016-6226-4754-AC0E-66BB229DDBB1}"/>
              </a:ext>
            </a:extLst>
          </p:cNvPr>
          <p:cNvSpPr/>
          <p:nvPr userDrawn="1"/>
        </p:nvSpPr>
        <p:spPr>
          <a:xfrm>
            <a:off x="1" y="0"/>
            <a:ext cx="12192000" cy="152400"/>
          </a:xfrm>
          <a:prstGeom prst="rect">
            <a:avLst/>
          </a:prstGeom>
          <a:gradFill flip="none" rotWithShape="1">
            <a:gsLst>
              <a:gs pos="53000">
                <a:srgbClr val="F8F2A3"/>
              </a:gs>
              <a:gs pos="100000">
                <a:srgbClr val="AA722F"/>
              </a:gs>
              <a:gs pos="20000">
                <a:srgbClr val="BB883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A36FA48-352C-434C-9236-EBF1C644D6C2}"/>
              </a:ext>
            </a:extLst>
          </p:cNvPr>
          <p:cNvSpPr/>
          <p:nvPr userDrawn="1"/>
        </p:nvSpPr>
        <p:spPr>
          <a:xfrm>
            <a:off x="-26710" y="6705600"/>
            <a:ext cx="12245421" cy="152400"/>
          </a:xfrm>
          <a:prstGeom prst="rect">
            <a:avLst/>
          </a:prstGeom>
          <a:gradFill flip="none" rotWithShape="1">
            <a:gsLst>
              <a:gs pos="53000">
                <a:srgbClr val="F8F2A3"/>
              </a:gs>
              <a:gs pos="100000">
                <a:srgbClr val="AA722F"/>
              </a:gs>
              <a:gs pos="20000">
                <a:srgbClr val="BB883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B7904E3-CD53-4054-99C0-2BD9DE4C9F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7661" y="0"/>
            <a:ext cx="5978200" cy="6843426"/>
          </a:xfrm>
          <a:custGeom>
            <a:avLst/>
            <a:gdLst>
              <a:gd name="connsiteX0" fmla="*/ 0 w 5688433"/>
              <a:gd name="connsiteY0" fmla="*/ 0 h 6585549"/>
              <a:gd name="connsiteX1" fmla="*/ 4564655 w 5688433"/>
              <a:gd name="connsiteY1" fmla="*/ 0 h 6585549"/>
              <a:gd name="connsiteX2" fmla="*/ 5680763 w 5688433"/>
              <a:gd name="connsiteY2" fmla="*/ 5270428 h 6585549"/>
              <a:gd name="connsiteX3" fmla="*/ 5410678 w 5688433"/>
              <a:gd name="connsiteY3" fmla="*/ 5685636 h 6585549"/>
              <a:gd name="connsiteX4" fmla="*/ 1161150 w 5688433"/>
              <a:gd name="connsiteY4" fmla="*/ 6585549 h 6585549"/>
              <a:gd name="connsiteX5" fmla="*/ 0 w 5688433"/>
              <a:gd name="connsiteY5" fmla="*/ 6585549 h 6585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88433" h="6585549">
                <a:moveTo>
                  <a:pt x="0" y="0"/>
                </a:moveTo>
                <a:lnTo>
                  <a:pt x="4564655" y="0"/>
                </a:lnTo>
                <a:lnTo>
                  <a:pt x="5680763" y="5270428"/>
                </a:lnTo>
                <a:cubicBezTo>
                  <a:pt x="5720837" y="5459667"/>
                  <a:pt x="5599916" y="5645561"/>
                  <a:pt x="5410678" y="5685636"/>
                </a:cubicBezTo>
                <a:lnTo>
                  <a:pt x="1161150" y="6585549"/>
                </a:lnTo>
                <a:lnTo>
                  <a:pt x="0" y="6585549"/>
                </a:lnTo>
                <a:close/>
              </a:path>
            </a:pathLst>
          </a:custGeom>
          <a:effectLst>
            <a:outerShdw blurRad="63500" dist="38100" dir="2700000" algn="tl" rotWithShape="0">
              <a:prstClr val="black">
                <a:alpha val="51000"/>
              </a:prstClr>
            </a:outerShdw>
          </a:effectLst>
        </p:spPr>
        <p:txBody>
          <a:bodyPr wrap="square">
            <a:noAutofit/>
          </a:bodyPr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2017924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1 colum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A262CAA-4017-4209-9FBF-72B9A477F3F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email">
              <a:alphaModFix amt="30000"/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615759" y="1055190"/>
            <a:ext cx="4975107" cy="8479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15759" y="2191185"/>
            <a:ext cx="4975107" cy="3521361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defRPr sz="1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83BA91F-535A-4DA4-81AB-C5D1ABB4FE7C}"/>
              </a:ext>
            </a:extLst>
          </p:cNvPr>
          <p:cNvSpPr/>
          <p:nvPr userDrawn="1"/>
        </p:nvSpPr>
        <p:spPr>
          <a:xfrm>
            <a:off x="1" y="0"/>
            <a:ext cx="12192000" cy="152400"/>
          </a:xfrm>
          <a:prstGeom prst="rect">
            <a:avLst/>
          </a:prstGeom>
          <a:gradFill flip="none" rotWithShape="1">
            <a:gsLst>
              <a:gs pos="53000">
                <a:srgbClr val="F8F2A3"/>
              </a:gs>
              <a:gs pos="100000">
                <a:srgbClr val="AA722F"/>
              </a:gs>
              <a:gs pos="20000">
                <a:srgbClr val="BB883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F6E2F59-0ECC-4D6F-9DB8-AF9C476F11B9}"/>
              </a:ext>
            </a:extLst>
          </p:cNvPr>
          <p:cNvSpPr/>
          <p:nvPr userDrawn="1"/>
        </p:nvSpPr>
        <p:spPr>
          <a:xfrm>
            <a:off x="-26710" y="6705600"/>
            <a:ext cx="12245421" cy="152400"/>
          </a:xfrm>
          <a:prstGeom prst="rect">
            <a:avLst/>
          </a:prstGeom>
          <a:gradFill flip="none" rotWithShape="1">
            <a:gsLst>
              <a:gs pos="53000">
                <a:srgbClr val="F8F2A3"/>
              </a:gs>
              <a:gs pos="100000">
                <a:srgbClr val="AA722F"/>
              </a:gs>
              <a:gs pos="20000">
                <a:srgbClr val="BB883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CA15B81D-9DD2-44B9-9313-F30458464B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6470240" y="0"/>
            <a:ext cx="5717456" cy="6858000"/>
          </a:xfrm>
          <a:custGeom>
            <a:avLst/>
            <a:gdLst>
              <a:gd name="connsiteX0" fmla="*/ 0 w 5688433"/>
              <a:gd name="connsiteY0" fmla="*/ 0 h 6585549"/>
              <a:gd name="connsiteX1" fmla="*/ 4564655 w 5688433"/>
              <a:gd name="connsiteY1" fmla="*/ 0 h 6585549"/>
              <a:gd name="connsiteX2" fmla="*/ 5680763 w 5688433"/>
              <a:gd name="connsiteY2" fmla="*/ 5270428 h 6585549"/>
              <a:gd name="connsiteX3" fmla="*/ 5410678 w 5688433"/>
              <a:gd name="connsiteY3" fmla="*/ 5685636 h 6585549"/>
              <a:gd name="connsiteX4" fmla="*/ 1161150 w 5688433"/>
              <a:gd name="connsiteY4" fmla="*/ 6585549 h 6585549"/>
              <a:gd name="connsiteX5" fmla="*/ 0 w 5688433"/>
              <a:gd name="connsiteY5" fmla="*/ 6585549 h 6585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88433" h="6585549">
                <a:moveTo>
                  <a:pt x="0" y="0"/>
                </a:moveTo>
                <a:lnTo>
                  <a:pt x="4564655" y="0"/>
                </a:lnTo>
                <a:lnTo>
                  <a:pt x="5680763" y="5270428"/>
                </a:lnTo>
                <a:cubicBezTo>
                  <a:pt x="5720837" y="5459667"/>
                  <a:pt x="5599916" y="5645561"/>
                  <a:pt x="5410678" y="5685636"/>
                </a:cubicBezTo>
                <a:lnTo>
                  <a:pt x="1161150" y="6585549"/>
                </a:lnTo>
                <a:lnTo>
                  <a:pt x="0" y="6585549"/>
                </a:lnTo>
                <a:close/>
              </a:path>
            </a:pathLst>
          </a:cu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4075888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xmlns="" id="{FFD6D150-A140-4983-BB63-89954ADCBE98}"/>
              </a:ext>
            </a:extLst>
          </p:cNvPr>
          <p:cNvSpPr/>
          <p:nvPr userDrawn="1"/>
        </p:nvSpPr>
        <p:spPr>
          <a:xfrm>
            <a:off x="5067300" y="1045750"/>
            <a:ext cx="7124700" cy="4766501"/>
          </a:xfrm>
          <a:prstGeom prst="round2DiagRect">
            <a:avLst/>
          </a:prstGeom>
          <a:gradFill>
            <a:gsLst>
              <a:gs pos="16000">
                <a:srgbClr val="042D6E">
                  <a:alpha val="92000"/>
                </a:srgbClr>
              </a:gs>
              <a:gs pos="100000">
                <a:srgbClr val="4A79B5">
                  <a:alpha val="84000"/>
                  <a:lumMod val="91000"/>
                  <a:lumOff val="9000"/>
                </a:srgbClr>
              </a:gs>
            </a:gsLst>
            <a:lin ang="5400000" scaled="1"/>
          </a:gradFill>
          <a:ln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</a:ln>
          <a:effectLst>
            <a:outerShdw blurRad="431800" sx="101000" sy="101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5459506" y="2331012"/>
            <a:ext cx="2996198" cy="3124678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buSzPct val="100000"/>
              <a:defRPr sz="180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 dirty="0"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8743987" y="2331012"/>
            <a:ext cx="2996198" cy="3124678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buSzPct val="100000"/>
              <a:defRPr sz="180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 dirty="0"/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5470795" y="1516610"/>
            <a:ext cx="6307303" cy="625687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B2DFA1A-C459-46B0-BE03-40751AA6869E}"/>
              </a:ext>
            </a:extLst>
          </p:cNvPr>
          <p:cNvSpPr/>
          <p:nvPr userDrawn="1"/>
        </p:nvSpPr>
        <p:spPr>
          <a:xfrm>
            <a:off x="1" y="0"/>
            <a:ext cx="12192000" cy="152400"/>
          </a:xfrm>
          <a:prstGeom prst="rect">
            <a:avLst/>
          </a:prstGeom>
          <a:gradFill flip="none" rotWithShape="1">
            <a:gsLst>
              <a:gs pos="53000">
                <a:srgbClr val="F8F2A3"/>
              </a:gs>
              <a:gs pos="100000">
                <a:srgbClr val="AA722F"/>
              </a:gs>
              <a:gs pos="20000">
                <a:srgbClr val="BB883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6248D2A-2D74-45B6-89C3-4E28257344A4}"/>
              </a:ext>
            </a:extLst>
          </p:cNvPr>
          <p:cNvSpPr/>
          <p:nvPr userDrawn="1"/>
        </p:nvSpPr>
        <p:spPr>
          <a:xfrm>
            <a:off x="-26710" y="6705600"/>
            <a:ext cx="12245421" cy="152400"/>
          </a:xfrm>
          <a:prstGeom prst="rect">
            <a:avLst/>
          </a:prstGeom>
          <a:gradFill flip="none" rotWithShape="1">
            <a:gsLst>
              <a:gs pos="53000">
                <a:srgbClr val="F8F2A3"/>
              </a:gs>
              <a:gs pos="100000">
                <a:srgbClr val="AA722F"/>
              </a:gs>
              <a:gs pos="20000">
                <a:srgbClr val="BB883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68AAD499-BA55-43A6-A289-3DC1DD33A5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1469" y="14575"/>
            <a:ext cx="4377999" cy="6763877"/>
          </a:xfrm>
          <a:custGeom>
            <a:avLst/>
            <a:gdLst>
              <a:gd name="connsiteX0" fmla="*/ 0 w 4377999"/>
              <a:gd name="connsiteY0" fmla="*/ 0 h 6763877"/>
              <a:gd name="connsiteX1" fmla="*/ 3196976 w 4377999"/>
              <a:gd name="connsiteY1" fmla="*/ 0 h 6763877"/>
              <a:gd name="connsiteX2" fmla="*/ 4369939 w 4377999"/>
              <a:gd name="connsiteY2" fmla="*/ 5476808 h 6763877"/>
              <a:gd name="connsiteX3" fmla="*/ 4086095 w 4377999"/>
              <a:gd name="connsiteY3" fmla="*/ 5908274 h 6763877"/>
              <a:gd name="connsiteX4" fmla="*/ 0 w 4377999"/>
              <a:gd name="connsiteY4" fmla="*/ 6763877 h 676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7999" h="6763877">
                <a:moveTo>
                  <a:pt x="0" y="0"/>
                </a:moveTo>
                <a:lnTo>
                  <a:pt x="3196976" y="0"/>
                </a:lnTo>
                <a:lnTo>
                  <a:pt x="4369939" y="5476808"/>
                </a:lnTo>
                <a:cubicBezTo>
                  <a:pt x="4412054" y="5673457"/>
                  <a:pt x="4284973" y="5866630"/>
                  <a:pt x="4086095" y="5908274"/>
                </a:cubicBezTo>
                <a:lnTo>
                  <a:pt x="0" y="6763877"/>
                </a:lnTo>
                <a:close/>
              </a:path>
            </a:pathLst>
          </a:custGeom>
          <a:effectLst>
            <a:outerShdw blurRad="63500" dist="38100" dir="2700000" algn="tl" rotWithShape="0">
              <a:prstClr val="black">
                <a:alpha val="51000"/>
              </a:prstClr>
            </a:outerShdw>
          </a:effectLst>
        </p:spPr>
        <p:txBody>
          <a:bodyPr wrap="square">
            <a:noAutofit/>
          </a:bodyPr>
          <a:lstStyle/>
          <a:p>
            <a:endParaRPr lang="x-non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EB9694B-8B7D-444A-B674-3BE250BD20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9808257" y="1048305"/>
            <a:ext cx="2383743" cy="476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17722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3 column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CD08B03-353E-404C-855B-E943A39085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xmlns="" id="{78166BFE-936A-4779-94CA-894224485BB0}"/>
              </a:ext>
            </a:extLst>
          </p:cNvPr>
          <p:cNvSpPr/>
          <p:nvPr userDrawn="1"/>
        </p:nvSpPr>
        <p:spPr>
          <a:xfrm>
            <a:off x="1074058" y="874486"/>
            <a:ext cx="10043885" cy="5109028"/>
          </a:xfrm>
          <a:prstGeom prst="round2DiagRect">
            <a:avLst/>
          </a:prstGeom>
          <a:gradFill>
            <a:gsLst>
              <a:gs pos="16000">
                <a:srgbClr val="042D6E">
                  <a:alpha val="92000"/>
                </a:srgbClr>
              </a:gs>
              <a:gs pos="100000">
                <a:srgbClr val="4A79B5">
                  <a:alpha val="84000"/>
                  <a:lumMod val="91000"/>
                  <a:lumOff val="9000"/>
                </a:srgbClr>
              </a:gs>
            </a:gsLst>
            <a:lin ang="5400000" scaled="1"/>
          </a:gradFill>
          <a:ln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</a:ln>
          <a:effectLst>
            <a:outerShdw blurRad="431800" sx="101000" sy="101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158A11F-29AF-46B6-A0E9-B043AC927B68}"/>
              </a:ext>
            </a:extLst>
          </p:cNvPr>
          <p:cNvSpPr/>
          <p:nvPr userDrawn="1"/>
        </p:nvSpPr>
        <p:spPr>
          <a:xfrm>
            <a:off x="1" y="0"/>
            <a:ext cx="12192000" cy="152400"/>
          </a:xfrm>
          <a:prstGeom prst="rect">
            <a:avLst/>
          </a:prstGeom>
          <a:gradFill flip="none" rotWithShape="1">
            <a:gsLst>
              <a:gs pos="53000">
                <a:srgbClr val="F8F2A3"/>
              </a:gs>
              <a:gs pos="100000">
                <a:srgbClr val="AA722F"/>
              </a:gs>
              <a:gs pos="20000">
                <a:srgbClr val="BB883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9C65AFF-3413-4589-A8BE-ABD1C745B522}"/>
              </a:ext>
            </a:extLst>
          </p:cNvPr>
          <p:cNvSpPr/>
          <p:nvPr userDrawn="1"/>
        </p:nvSpPr>
        <p:spPr>
          <a:xfrm>
            <a:off x="-26710" y="6705600"/>
            <a:ext cx="12245421" cy="152400"/>
          </a:xfrm>
          <a:prstGeom prst="rect">
            <a:avLst/>
          </a:prstGeom>
          <a:gradFill flip="none" rotWithShape="1">
            <a:gsLst>
              <a:gs pos="53000">
                <a:srgbClr val="F8F2A3"/>
              </a:gs>
              <a:gs pos="100000">
                <a:srgbClr val="AA722F"/>
              </a:gs>
              <a:gs pos="20000">
                <a:srgbClr val="BB883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6DF0270-5A9A-4196-BD38-DE56278387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50000"/>
          <a:stretch/>
        </p:blipFill>
        <p:spPr>
          <a:xfrm>
            <a:off x="1072312" y="972106"/>
            <a:ext cx="801693" cy="47613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1193CCC7-9E59-4135-8F24-8E31379CA2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50000"/>
          <a:stretch/>
        </p:blipFill>
        <p:spPr>
          <a:xfrm flipH="1">
            <a:off x="10314504" y="1048305"/>
            <a:ext cx="801693" cy="4761389"/>
          </a:xfrm>
          <a:prstGeom prst="rect">
            <a:avLst/>
          </a:prstGeom>
        </p:spPr>
      </p:pic>
      <p:sp>
        <p:nvSpPr>
          <p:cNvPr id="80" name="Shape 80"/>
          <p:cNvSpPr txBox="1">
            <a:spLocks noGrp="1"/>
          </p:cNvSpPr>
          <p:nvPr>
            <p:ph type="body" idx="2"/>
          </p:nvPr>
        </p:nvSpPr>
        <p:spPr>
          <a:xfrm>
            <a:off x="4992506" y="2501433"/>
            <a:ext cx="2206989" cy="2871121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buSzPct val="100000"/>
              <a:defRPr sz="1600">
                <a:solidFill>
                  <a:schemeClr val="bg1"/>
                </a:solidFill>
              </a:defRPr>
            </a:lvl1pPr>
            <a:lvl2pPr lvl="1" rtl="0">
              <a:spcBef>
                <a:spcPts val="0"/>
              </a:spcBef>
              <a:buSzPct val="100000"/>
              <a:defRPr sz="2133"/>
            </a:lvl2pPr>
            <a:lvl3pPr lvl="2" rtl="0">
              <a:spcBef>
                <a:spcPts val="0"/>
              </a:spcBef>
              <a:buSzPct val="100000"/>
              <a:defRPr sz="2133"/>
            </a:lvl3pPr>
            <a:lvl4pPr lvl="3" rtl="0">
              <a:spcBef>
                <a:spcPts val="0"/>
              </a:spcBef>
              <a:buSzPct val="100000"/>
              <a:defRPr sz="2133"/>
            </a:lvl4pPr>
            <a:lvl5pPr lvl="4" rtl="0">
              <a:spcBef>
                <a:spcPts val="0"/>
              </a:spcBef>
              <a:buSzPct val="100000"/>
              <a:defRPr sz="2133"/>
            </a:lvl5pPr>
            <a:lvl6pPr lvl="5" rtl="0">
              <a:spcBef>
                <a:spcPts val="0"/>
              </a:spcBef>
              <a:buSzPct val="100000"/>
              <a:defRPr sz="2133"/>
            </a:lvl6pPr>
            <a:lvl7pPr lvl="6" rtl="0">
              <a:spcBef>
                <a:spcPts val="0"/>
              </a:spcBef>
              <a:buSzPct val="100000"/>
              <a:defRPr sz="2133"/>
            </a:lvl7pPr>
            <a:lvl8pPr lvl="7" rtl="0">
              <a:spcBef>
                <a:spcPts val="0"/>
              </a:spcBef>
              <a:buSzPct val="100000"/>
              <a:defRPr sz="2133"/>
            </a:lvl8pPr>
            <a:lvl9pPr lvl="8" rtl="0">
              <a:spcBef>
                <a:spcPts val="0"/>
              </a:spcBef>
              <a:buSzPct val="100000"/>
              <a:defRPr sz="2133"/>
            </a:lvl9pPr>
          </a:lstStyle>
          <a:p>
            <a:endParaRPr dirty="0"/>
          </a:p>
        </p:txBody>
      </p:sp>
      <p:sp>
        <p:nvSpPr>
          <p:cNvPr id="81" name="Shape 81"/>
          <p:cNvSpPr txBox="1">
            <a:spLocks noGrp="1"/>
          </p:cNvSpPr>
          <p:nvPr>
            <p:ph type="body" idx="3"/>
          </p:nvPr>
        </p:nvSpPr>
        <p:spPr>
          <a:xfrm>
            <a:off x="7932853" y="2501433"/>
            <a:ext cx="2206989" cy="2871121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buSzPct val="100000"/>
              <a:defRPr sz="1600">
                <a:solidFill>
                  <a:schemeClr val="bg1"/>
                </a:solidFill>
              </a:defRPr>
            </a:lvl1pPr>
            <a:lvl2pPr lvl="1" rtl="0">
              <a:spcBef>
                <a:spcPts val="0"/>
              </a:spcBef>
              <a:buSzPct val="100000"/>
              <a:defRPr sz="2133"/>
            </a:lvl2pPr>
            <a:lvl3pPr lvl="2" rtl="0">
              <a:spcBef>
                <a:spcPts val="0"/>
              </a:spcBef>
              <a:buSzPct val="100000"/>
              <a:defRPr sz="2133"/>
            </a:lvl3pPr>
            <a:lvl4pPr lvl="3" rtl="0">
              <a:spcBef>
                <a:spcPts val="0"/>
              </a:spcBef>
              <a:buSzPct val="100000"/>
              <a:defRPr sz="2133"/>
            </a:lvl4pPr>
            <a:lvl5pPr lvl="4" rtl="0">
              <a:spcBef>
                <a:spcPts val="0"/>
              </a:spcBef>
              <a:buSzPct val="100000"/>
              <a:defRPr sz="2133"/>
            </a:lvl5pPr>
            <a:lvl6pPr lvl="5" rtl="0">
              <a:spcBef>
                <a:spcPts val="0"/>
              </a:spcBef>
              <a:buSzPct val="100000"/>
              <a:defRPr sz="2133"/>
            </a:lvl6pPr>
            <a:lvl7pPr lvl="6" rtl="0">
              <a:spcBef>
                <a:spcPts val="0"/>
              </a:spcBef>
              <a:buSzPct val="100000"/>
              <a:defRPr sz="2133"/>
            </a:lvl7pPr>
            <a:lvl8pPr lvl="7" rtl="0">
              <a:spcBef>
                <a:spcPts val="0"/>
              </a:spcBef>
              <a:buSzPct val="100000"/>
              <a:defRPr sz="2133"/>
            </a:lvl8pPr>
            <a:lvl9pPr lvl="8" rtl="0">
              <a:spcBef>
                <a:spcPts val="0"/>
              </a:spcBef>
              <a:buSzPct val="100000"/>
              <a:defRPr sz="2133"/>
            </a:lvl9pPr>
          </a:lstStyle>
          <a:p>
            <a:endParaRPr dirty="0"/>
          </a:p>
        </p:txBody>
      </p: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2052158" y="1485446"/>
            <a:ext cx="8087683" cy="685347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2052159" y="2501433"/>
            <a:ext cx="2206989" cy="2871121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buSzPct val="100000"/>
              <a:defRPr sz="1600">
                <a:solidFill>
                  <a:schemeClr val="bg1"/>
                </a:solidFill>
              </a:defRPr>
            </a:lvl1pPr>
            <a:lvl2pPr lvl="1" rtl="0">
              <a:spcBef>
                <a:spcPts val="0"/>
              </a:spcBef>
              <a:buSzPct val="100000"/>
              <a:defRPr sz="2133"/>
            </a:lvl2pPr>
            <a:lvl3pPr lvl="2" rtl="0">
              <a:spcBef>
                <a:spcPts val="0"/>
              </a:spcBef>
              <a:buSzPct val="100000"/>
              <a:defRPr sz="2133"/>
            </a:lvl3pPr>
            <a:lvl4pPr lvl="3" rtl="0">
              <a:spcBef>
                <a:spcPts val="0"/>
              </a:spcBef>
              <a:buSzPct val="100000"/>
              <a:defRPr sz="2133"/>
            </a:lvl4pPr>
            <a:lvl5pPr lvl="4" rtl="0">
              <a:spcBef>
                <a:spcPts val="0"/>
              </a:spcBef>
              <a:buSzPct val="100000"/>
              <a:defRPr sz="2133"/>
            </a:lvl5pPr>
            <a:lvl6pPr lvl="5" rtl="0">
              <a:spcBef>
                <a:spcPts val="0"/>
              </a:spcBef>
              <a:buSzPct val="100000"/>
              <a:defRPr sz="2133"/>
            </a:lvl6pPr>
            <a:lvl7pPr lvl="6" rtl="0">
              <a:spcBef>
                <a:spcPts val="0"/>
              </a:spcBef>
              <a:buSzPct val="100000"/>
              <a:defRPr sz="2133"/>
            </a:lvl7pPr>
            <a:lvl8pPr lvl="7" rtl="0">
              <a:spcBef>
                <a:spcPts val="0"/>
              </a:spcBef>
              <a:buSzPct val="100000"/>
              <a:defRPr sz="2133"/>
            </a:lvl8pPr>
            <a:lvl9pPr lvl="8" rtl="0">
              <a:spcBef>
                <a:spcPts val="0"/>
              </a:spcBef>
              <a:buSzPct val="100000"/>
              <a:defRPr sz="2133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2432262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1722B89-043E-4CBA-A96F-C9A39BED1D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C2CDB6F-6C21-4ADD-B1B3-003CCBC0C336}"/>
              </a:ext>
            </a:extLst>
          </p:cNvPr>
          <p:cNvSpPr/>
          <p:nvPr userDrawn="1"/>
        </p:nvSpPr>
        <p:spPr>
          <a:xfrm>
            <a:off x="1" y="0"/>
            <a:ext cx="12192000" cy="152400"/>
          </a:xfrm>
          <a:prstGeom prst="rect">
            <a:avLst/>
          </a:prstGeom>
          <a:gradFill flip="none" rotWithShape="1">
            <a:gsLst>
              <a:gs pos="53000">
                <a:srgbClr val="F8F2A3"/>
              </a:gs>
              <a:gs pos="100000">
                <a:srgbClr val="AA722F"/>
              </a:gs>
              <a:gs pos="20000">
                <a:srgbClr val="BB883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AD46859-F404-446E-9E73-272CE1B25EE3}"/>
              </a:ext>
            </a:extLst>
          </p:cNvPr>
          <p:cNvSpPr/>
          <p:nvPr userDrawn="1"/>
        </p:nvSpPr>
        <p:spPr>
          <a:xfrm>
            <a:off x="-26710" y="6705600"/>
            <a:ext cx="12245421" cy="152400"/>
          </a:xfrm>
          <a:prstGeom prst="rect">
            <a:avLst/>
          </a:prstGeom>
          <a:gradFill flip="none" rotWithShape="1">
            <a:gsLst>
              <a:gs pos="53000">
                <a:srgbClr val="F8F2A3"/>
              </a:gs>
              <a:gs pos="100000">
                <a:srgbClr val="AA722F"/>
              </a:gs>
              <a:gs pos="20000">
                <a:srgbClr val="BB883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2218559" y="241608"/>
            <a:ext cx="7450082" cy="732011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defRPr sz="36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2193982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998EBD7-527B-4B1F-AC25-B9F748B55E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2008975" y="6132916"/>
            <a:ext cx="8335991" cy="47834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480"/>
              </a:spcBef>
              <a:buSzPct val="100000"/>
              <a:buNone/>
              <a:defRPr sz="2400" b="1"/>
            </a:lvl1pPr>
          </a:lstStyle>
          <a:p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56E2EAA5-844A-4823-91C8-5210F9C0B1C5}"/>
              </a:ext>
            </a:extLst>
          </p:cNvPr>
          <p:cNvSpPr/>
          <p:nvPr userDrawn="1"/>
        </p:nvSpPr>
        <p:spPr>
          <a:xfrm>
            <a:off x="1" y="0"/>
            <a:ext cx="12192000" cy="152400"/>
          </a:xfrm>
          <a:prstGeom prst="rect">
            <a:avLst/>
          </a:prstGeom>
          <a:gradFill flip="none" rotWithShape="1">
            <a:gsLst>
              <a:gs pos="53000">
                <a:srgbClr val="F8F2A3"/>
              </a:gs>
              <a:gs pos="100000">
                <a:srgbClr val="AA722F"/>
              </a:gs>
              <a:gs pos="20000">
                <a:srgbClr val="BB883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497A6D8-E2A9-411B-ABAB-5C13676F1F79}"/>
              </a:ext>
            </a:extLst>
          </p:cNvPr>
          <p:cNvSpPr/>
          <p:nvPr userDrawn="1"/>
        </p:nvSpPr>
        <p:spPr>
          <a:xfrm>
            <a:off x="-26710" y="6705600"/>
            <a:ext cx="12245421" cy="152400"/>
          </a:xfrm>
          <a:prstGeom prst="rect">
            <a:avLst/>
          </a:prstGeom>
          <a:gradFill flip="none" rotWithShape="1">
            <a:gsLst>
              <a:gs pos="53000">
                <a:srgbClr val="F8F2A3"/>
              </a:gs>
              <a:gs pos="100000">
                <a:srgbClr val="AA722F"/>
              </a:gs>
              <a:gs pos="20000">
                <a:srgbClr val="BB883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71332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84CDE606-9C77-408D-BE03-24680037D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361394E-2CAD-4E17-8514-3D6CB3838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EDCC0C-D0B1-41A7-84F3-DF42703226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22CB2-C0B0-4533-93F7-29C35AD9B5A9}" type="datetimeFigureOut">
              <a:rPr lang="en-US" smtClean="0"/>
              <a:pPr/>
              <a:t>8/14/2019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1EC9F74-044A-428D-91EA-407292FCE8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23FBA8E-2865-40A0-A7CB-D3D1D842EF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3F91B-6294-443A-B4E9-CBD2F357A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4948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60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  <p:sldLayoutId id="2147483659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xmlns="" id="{4F8C0699-B57A-4F6C-8DF1-48D7007D46D5}"/>
              </a:ext>
            </a:extLst>
          </p:cNvPr>
          <p:cNvSpPr/>
          <p:nvPr/>
        </p:nvSpPr>
        <p:spPr>
          <a:xfrm>
            <a:off x="2914650" y="2833141"/>
            <a:ext cx="6362700" cy="1355401"/>
          </a:xfrm>
          <a:prstGeom prst="round2DiagRect">
            <a:avLst/>
          </a:prstGeom>
          <a:gradFill flip="none" rotWithShape="1">
            <a:gsLst>
              <a:gs pos="53000">
                <a:srgbClr val="F8F2A3"/>
              </a:gs>
              <a:gs pos="100000">
                <a:srgbClr val="AA722F"/>
              </a:gs>
              <a:gs pos="20000">
                <a:srgbClr val="BB8839"/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x-non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42054" y="2715515"/>
            <a:ext cx="6558864" cy="1310431"/>
          </a:xfrm>
        </p:spPr>
        <p:txBody>
          <a:bodyPr>
            <a:normAutofit fontScale="90000"/>
          </a:bodyPr>
          <a:lstStyle/>
          <a:p>
            <a:r>
              <a:rPr lang="en-US" sz="6000" spc="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DragonTreasure</a:t>
            </a:r>
            <a:endParaRPr lang="en-US" sz="6000" spc="6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 rot="5400000">
            <a:off x="11692023" y="556334"/>
            <a:ext cx="1369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Slidehood.com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8AA8EB8-977B-48F5-B4F6-32696FD6BD95}"/>
              </a:ext>
            </a:extLst>
          </p:cNvPr>
          <p:cNvSpPr/>
          <p:nvPr/>
        </p:nvSpPr>
        <p:spPr>
          <a:xfrm>
            <a:off x="3754205" y="3725682"/>
            <a:ext cx="31290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spc="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NGUYEN ANH TU</a:t>
            </a:r>
            <a:endParaRPr lang="en-US" sz="14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F0DE1D8-66E3-42F7-83BD-06847C85CE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8519507">
            <a:off x="5353997" y="1590542"/>
            <a:ext cx="1484007" cy="136575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981276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xmlns="" id="{A0730C1D-1A39-4522-8C2E-02EA19DADB3B}"/>
              </a:ext>
            </a:extLst>
          </p:cNvPr>
          <p:cNvSpPr/>
          <p:nvPr/>
        </p:nvSpPr>
        <p:spPr>
          <a:xfrm>
            <a:off x="446982" y="2191153"/>
            <a:ext cx="4186034" cy="2475695"/>
          </a:xfrm>
          <a:prstGeom prst="round2DiagRect">
            <a:avLst/>
          </a:prstGeom>
          <a:gradFill>
            <a:gsLst>
              <a:gs pos="16000">
                <a:srgbClr val="042D6E"/>
              </a:gs>
              <a:gs pos="100000">
                <a:srgbClr val="4A79B5"/>
              </a:gs>
            </a:gsLst>
            <a:lin ang="5400000" scaled="1"/>
          </a:gradFill>
          <a:ln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</a:ln>
          <a:effectLst>
            <a:outerShdw blurRad="431800" sx="101000" sy="101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1" name="Shape 98">
            <a:extLst>
              <a:ext uri="{FF2B5EF4-FFF2-40B4-BE49-F238E27FC236}">
                <a16:creationId xmlns:a16="http://schemas.microsoft.com/office/drawing/2014/main" xmlns="" id="{CBFE7DCD-680B-4759-A5BA-E53F103C1A1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1124" y="2515748"/>
            <a:ext cx="3897859" cy="1398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Giới thiệu sơ lược</a:t>
            </a:r>
            <a:endParaRPr lang="en" dirty="0"/>
          </a:p>
        </p:txBody>
      </p:sp>
      <p:sp>
        <p:nvSpPr>
          <p:cNvPr id="12" name="Shape 99">
            <a:extLst>
              <a:ext uri="{FF2B5EF4-FFF2-40B4-BE49-F238E27FC236}">
                <a16:creationId xmlns:a16="http://schemas.microsoft.com/office/drawing/2014/main" xmlns="" id="{4EC061E2-A498-4F76-ADA4-13BC31D9D42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06253" y="3914147"/>
            <a:ext cx="4287603" cy="63995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18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8" name="Picture Placeholder 7" descr="Dragon Treasure Intro.jpg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6560" b="165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3322773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9">
            <a:extLst>
              <a:ext uri="{FF2B5EF4-FFF2-40B4-BE49-F238E27FC236}">
                <a16:creationId xmlns:a16="http://schemas.microsoft.com/office/drawing/2014/main" xmlns="" id="{D0258AA7-CDDF-418D-9460-B3848BAB9735}"/>
              </a:ext>
            </a:extLst>
          </p:cNvPr>
          <p:cNvSpPr txBox="1">
            <a:spLocks/>
          </p:cNvSpPr>
          <p:nvPr/>
        </p:nvSpPr>
        <p:spPr>
          <a:xfrm>
            <a:off x="4289519" y="3429000"/>
            <a:ext cx="3822824" cy="964316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6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Ý Tưởng</a:t>
            </a:r>
            <a:endParaRPr lang="en" sz="66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4" name="Shape 416">
            <a:extLst>
              <a:ext uri="{FF2B5EF4-FFF2-40B4-BE49-F238E27FC236}">
                <a16:creationId xmlns:a16="http://schemas.microsoft.com/office/drawing/2014/main" xmlns="" id="{1517A475-A92B-4912-9E0F-40CBE33634B0}"/>
              </a:ext>
            </a:extLst>
          </p:cNvPr>
          <p:cNvGrpSpPr/>
          <p:nvPr/>
        </p:nvGrpSpPr>
        <p:grpSpPr>
          <a:xfrm>
            <a:off x="5409426" y="1776856"/>
            <a:ext cx="1373148" cy="1375121"/>
            <a:chOff x="5302225" y="968375"/>
            <a:chExt cx="417650" cy="418250"/>
          </a:xfrm>
          <a:solidFill>
            <a:schemeClr val="bg1"/>
          </a:solidFill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</p:grpSpPr>
        <p:sp>
          <p:nvSpPr>
            <p:cNvPr id="5" name="Shape 417">
              <a:extLst>
                <a:ext uri="{FF2B5EF4-FFF2-40B4-BE49-F238E27FC236}">
                  <a16:creationId xmlns:a16="http://schemas.microsoft.com/office/drawing/2014/main" xmlns="" id="{7BAFCC0D-0374-45BF-9F3A-5B752E6F31E1}"/>
                </a:ext>
              </a:extLst>
            </p:cNvPr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0" t="0" r="0" b="0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" name="Shape 418">
              <a:extLst>
                <a:ext uri="{FF2B5EF4-FFF2-40B4-BE49-F238E27FC236}">
                  <a16:creationId xmlns:a16="http://schemas.microsoft.com/office/drawing/2014/main" xmlns="" id="{0B4C442E-C2A1-466E-9ABA-46717586CB02}"/>
                </a:ext>
              </a:extLst>
            </p:cNvPr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0" t="0" r="0" b="0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4266536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9537B93E-92DA-4270-BA60-4260297A7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754" y="1716134"/>
            <a:ext cx="6159486" cy="847999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Dựa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tựa</a:t>
            </a:r>
            <a:r>
              <a:rPr lang="en-US" dirty="0" smtClean="0"/>
              <a:t> game </a:t>
            </a:r>
            <a:r>
              <a:rPr lang="en-US" dirty="0" err="1" smtClean="0"/>
              <a:t>cổ</a:t>
            </a:r>
            <a:r>
              <a:rPr lang="en-US" dirty="0" smtClean="0"/>
              <a:t> </a:t>
            </a:r>
            <a:r>
              <a:rPr lang="en-US" dirty="0" err="1" smtClean="0"/>
              <a:t>điển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xmlns="" id="{7374E4BE-704F-49DC-97A4-9AC32D0BE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490" y="2782814"/>
            <a:ext cx="5024268" cy="350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>
              <a:buNone/>
            </a:pPr>
            <a:endParaRPr lang="en-US" sz="1200" dirty="0"/>
          </a:p>
        </p:txBody>
      </p:sp>
      <p:pic>
        <p:nvPicPr>
          <p:cNvPr id="8" name="Picture 7" descr="unity2d-gam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0" y="197709"/>
            <a:ext cx="5143500" cy="6466702"/>
          </a:xfrm>
          <a:prstGeom prst="rect">
            <a:avLst/>
          </a:prstGeom>
        </p:spPr>
      </p:pic>
      <p:pic>
        <p:nvPicPr>
          <p:cNvPr id="9" name="Picture 8" descr="screen-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50" y="2475489"/>
            <a:ext cx="6662442" cy="416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5335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65">
            <a:extLst>
              <a:ext uri="{FF2B5EF4-FFF2-40B4-BE49-F238E27FC236}">
                <a16:creationId xmlns:a16="http://schemas.microsoft.com/office/drawing/2014/main" xmlns="" id="{5EB5D8C4-BD81-4976-88AB-ABFE2BA2E1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24504" y="1394866"/>
            <a:ext cx="6789391" cy="141536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000" dirty="0" smtClean="0"/>
              <a:t>CÁCH CHƠI</a:t>
            </a:r>
            <a:endParaRPr lang="en" sz="4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6CA0279C-97A0-4664-A632-53102BE2151C}"/>
              </a:ext>
            </a:extLst>
          </p:cNvPr>
          <p:cNvSpPr/>
          <p:nvPr/>
        </p:nvSpPr>
        <p:spPr>
          <a:xfrm>
            <a:off x="7234537" y="3307911"/>
            <a:ext cx="316668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b="1" dirty="0" err="1" smtClean="0">
                <a:solidFill>
                  <a:schemeClr val="bg1"/>
                </a:solidFill>
              </a:rPr>
              <a:t>Chuột</a:t>
            </a:r>
            <a:r>
              <a:rPr lang="en-US" sz="1400" b="1" dirty="0" smtClean="0">
                <a:solidFill>
                  <a:schemeClr val="bg1"/>
                </a:solidFill>
              </a:rPr>
              <a:t/>
            </a:r>
            <a:br>
              <a:rPr lang="en-US" sz="1400" b="1" dirty="0" smtClean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	</a:t>
            </a:r>
          </a:p>
          <a:p>
            <a:pPr algn="ctr"/>
            <a:r>
              <a:rPr lang="en-US" sz="1400" dirty="0" err="1" smtClean="0">
                <a:solidFill>
                  <a:schemeClr val="bg1"/>
                </a:solidFill>
              </a:rPr>
              <a:t>Sử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dụng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chuột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để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điều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khiển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nhân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vật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của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bạn</a:t>
            </a:r>
            <a:r>
              <a:rPr lang="en-US" sz="1400" dirty="0" smtClean="0">
                <a:solidFill>
                  <a:schemeClr val="bg1"/>
                </a:solidFill>
              </a:rPr>
              <a:t>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36A353F-E307-48DE-B61F-A6E3A88210F6}"/>
              </a:ext>
            </a:extLst>
          </p:cNvPr>
          <p:cNvSpPr/>
          <p:nvPr/>
        </p:nvSpPr>
        <p:spPr>
          <a:xfrm>
            <a:off x="8847213" y="3324386"/>
            <a:ext cx="31666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solidFill>
                  <a:schemeClr val="bg1"/>
                </a:solidFill>
              </a:rPr>
              <a:t/>
            </a:r>
            <a:br>
              <a:rPr lang="en-US" sz="1200" dirty="0">
                <a:solidFill>
                  <a:schemeClr val="bg1"/>
                </a:solidFill>
              </a:rPr>
            </a:b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7" name="Picture 6" descr="Play1.png"/>
          <p:cNvPicPr>
            <a:picLocks noChangeAspect="1"/>
          </p:cNvPicPr>
          <p:nvPr/>
        </p:nvPicPr>
        <p:blipFill>
          <a:blip r:embed="rId2"/>
          <a:srcRect l="28653" r="19197" b="9910"/>
          <a:stretch>
            <a:fillRect/>
          </a:stretch>
        </p:blipFill>
        <p:spPr>
          <a:xfrm>
            <a:off x="0" y="197707"/>
            <a:ext cx="5049795" cy="646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44518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xmlns="" id="{E125F99C-5C20-44C7-A5AD-4C91F480CF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2529805703"/>
              </p:ext>
            </p:extLst>
          </p:nvPr>
        </p:nvGraphicFramePr>
        <p:xfrm>
          <a:off x="6616320" y="2185178"/>
          <a:ext cx="4884188" cy="3176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 descr="Play2.png"/>
          <p:cNvPicPr>
            <a:picLocks noChangeAspect="1"/>
          </p:cNvPicPr>
          <p:nvPr/>
        </p:nvPicPr>
        <p:blipFill>
          <a:blip r:embed="rId3"/>
          <a:srcRect l="501" r="47493" b="9670"/>
          <a:stretch>
            <a:fillRect/>
          </a:stretch>
        </p:blipFill>
        <p:spPr>
          <a:xfrm>
            <a:off x="7290486" y="189470"/>
            <a:ext cx="4901514" cy="6507892"/>
          </a:xfrm>
          <a:prstGeom prst="rect">
            <a:avLst/>
          </a:prstGeom>
        </p:spPr>
      </p:pic>
      <p:pic>
        <p:nvPicPr>
          <p:cNvPr id="8" name="Picture 7" descr="Play1.png"/>
          <p:cNvPicPr>
            <a:picLocks noChangeAspect="1"/>
          </p:cNvPicPr>
          <p:nvPr/>
        </p:nvPicPr>
        <p:blipFill>
          <a:blip r:embed="rId4"/>
          <a:srcRect l="28653" r="19197" b="9910"/>
          <a:stretch>
            <a:fillRect/>
          </a:stretch>
        </p:blipFill>
        <p:spPr>
          <a:xfrm>
            <a:off x="0" y="197707"/>
            <a:ext cx="5198076" cy="6466703"/>
          </a:xfrm>
          <a:prstGeom prst="rect">
            <a:avLst/>
          </a:prstGeom>
        </p:spPr>
      </p:pic>
      <p:sp>
        <p:nvSpPr>
          <p:cNvPr id="9" name="Plus 8"/>
          <p:cNvSpPr/>
          <p:nvPr/>
        </p:nvSpPr>
        <p:spPr>
          <a:xfrm>
            <a:off x="5231027" y="3220994"/>
            <a:ext cx="477794" cy="477795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62831-computer-mouse-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46804" y="3163330"/>
            <a:ext cx="603426" cy="603426"/>
          </a:xfrm>
          <a:prstGeom prst="rect">
            <a:avLst/>
          </a:prstGeom>
        </p:spPr>
      </p:pic>
      <p:pic>
        <p:nvPicPr>
          <p:cNvPr id="11" name="Picture 10" descr="cursor-right-51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63497" y="3204519"/>
            <a:ext cx="575556" cy="575556"/>
          </a:xfrm>
          <a:prstGeom prst="rect">
            <a:avLst/>
          </a:prstGeom>
        </p:spPr>
      </p:pic>
      <p:pic>
        <p:nvPicPr>
          <p:cNvPr id="12" name="Picture 11" descr="circle-with-a-line-through-it-png-5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0" y="6091883"/>
            <a:ext cx="576649" cy="576649"/>
          </a:xfrm>
          <a:prstGeom prst="rect">
            <a:avLst/>
          </a:prstGeom>
        </p:spPr>
      </p:pic>
      <p:pic>
        <p:nvPicPr>
          <p:cNvPr id="13" name="Picture 12" descr="circle-with-a-line-through-it-png-5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03924" y="2075937"/>
            <a:ext cx="576649" cy="57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70132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95">
            <a:extLst>
              <a:ext uri="{FF2B5EF4-FFF2-40B4-BE49-F238E27FC236}">
                <a16:creationId xmlns:a16="http://schemas.microsoft.com/office/drawing/2014/main" xmlns="" id="{019F2BB6-7F9A-4C74-9FB8-FB3619158308}"/>
              </a:ext>
            </a:extLst>
          </p:cNvPr>
          <p:cNvSpPr txBox="1">
            <a:spLocks/>
          </p:cNvSpPr>
          <p:nvPr/>
        </p:nvSpPr>
        <p:spPr>
          <a:xfrm>
            <a:off x="782519" y="1991536"/>
            <a:ext cx="4654671" cy="587711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sz="3000" dirty="0" err="1" smtClean="0">
                <a:latin typeface="+mj-lt"/>
                <a:ea typeface="Muli"/>
                <a:cs typeface="Muli"/>
                <a:sym typeface="Muli"/>
              </a:rPr>
              <a:t>Mục</a:t>
            </a:r>
            <a:r>
              <a:rPr lang="en-US" sz="3000" dirty="0" smtClean="0">
                <a:latin typeface="+mj-lt"/>
                <a:ea typeface="Muli"/>
                <a:cs typeface="Muli"/>
                <a:sym typeface="Muli"/>
              </a:rPr>
              <a:t> </a:t>
            </a:r>
            <a:r>
              <a:rPr lang="en-US" sz="3000" dirty="0" err="1" smtClean="0">
                <a:latin typeface="+mj-lt"/>
                <a:ea typeface="Muli"/>
                <a:cs typeface="Muli"/>
                <a:sym typeface="Muli"/>
              </a:rPr>
              <a:t>Tiêu</a:t>
            </a:r>
            <a:endParaRPr lang="en-US" sz="3000" dirty="0">
              <a:latin typeface="+mj-lt"/>
              <a:ea typeface="Muli"/>
              <a:cs typeface="Muli"/>
              <a:sym typeface="Muli"/>
            </a:endParaRP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3000" dirty="0">
              <a:ea typeface="Muli"/>
              <a:cs typeface="Muli"/>
              <a:sym typeface="Muli"/>
            </a:endParaRPr>
          </a:p>
          <a:p>
            <a:pPr algn="just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000" dirty="0">
                <a:ea typeface="Muli"/>
                <a:cs typeface="Muli"/>
                <a:sym typeface="Muli"/>
              </a:rPr>
              <a:t>    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3000" dirty="0">
              <a:ea typeface="Muli"/>
              <a:cs typeface="Muli"/>
              <a:sym typeface="Muli"/>
            </a:endParaRPr>
          </a:p>
        </p:txBody>
      </p:sp>
      <p:grpSp>
        <p:nvGrpSpPr>
          <p:cNvPr id="11" name="Shape 497">
            <a:extLst>
              <a:ext uri="{FF2B5EF4-FFF2-40B4-BE49-F238E27FC236}">
                <a16:creationId xmlns:a16="http://schemas.microsoft.com/office/drawing/2014/main" xmlns="" id="{FE0CBDAF-5FC6-4151-80CF-2748DC4844F9}"/>
              </a:ext>
            </a:extLst>
          </p:cNvPr>
          <p:cNvGrpSpPr/>
          <p:nvPr/>
        </p:nvGrpSpPr>
        <p:grpSpPr>
          <a:xfrm>
            <a:off x="247991" y="2771539"/>
            <a:ext cx="493682" cy="475442"/>
            <a:chOff x="2583325" y="2972875"/>
            <a:chExt cx="462850" cy="445750"/>
          </a:xfrm>
          <a:solidFill>
            <a:schemeClr val="bg1"/>
          </a:solidFill>
        </p:grpSpPr>
        <p:sp>
          <p:nvSpPr>
            <p:cNvPr id="12" name="Shape 498">
              <a:extLst>
                <a:ext uri="{FF2B5EF4-FFF2-40B4-BE49-F238E27FC236}">
                  <a16:creationId xmlns:a16="http://schemas.microsoft.com/office/drawing/2014/main" xmlns="" id="{1DB16A43-0E0A-4D73-8AD6-FCA16B9BA981}"/>
                </a:ext>
              </a:extLst>
            </p:cNvPr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0" t="0" r="0" b="0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3" name="Shape 499">
              <a:extLst>
                <a:ext uri="{FF2B5EF4-FFF2-40B4-BE49-F238E27FC236}">
                  <a16:creationId xmlns:a16="http://schemas.microsoft.com/office/drawing/2014/main" xmlns="" id="{B0C025EE-496E-4098-A601-C6EF0C3A580C}"/>
                </a:ext>
              </a:extLst>
            </p:cNvPr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0" t="0" r="0" b="0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rgbClr val="434343"/>
                </a:solidFill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74AF34DA-266C-492E-A7CD-23347953F19D}"/>
              </a:ext>
            </a:extLst>
          </p:cNvPr>
          <p:cNvSpPr/>
          <p:nvPr/>
        </p:nvSpPr>
        <p:spPr>
          <a:xfrm>
            <a:off x="901240" y="2875808"/>
            <a:ext cx="33100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  <a:buNone/>
            </a:pPr>
            <a:r>
              <a:rPr lang="en-US" sz="1200" dirty="0" err="1" smtClean="0">
                <a:ea typeface="Muli"/>
                <a:cs typeface="Muli"/>
                <a:sym typeface="Muli"/>
              </a:rPr>
              <a:t>Sống</a:t>
            </a:r>
            <a:r>
              <a:rPr lang="en-US" sz="1200" dirty="0" smtClean="0">
                <a:ea typeface="Muli"/>
                <a:cs typeface="Muli"/>
                <a:sym typeface="Muli"/>
              </a:rPr>
              <a:t> </a:t>
            </a:r>
            <a:r>
              <a:rPr lang="en-US" sz="1200" dirty="0" err="1" smtClean="0">
                <a:ea typeface="Muli"/>
                <a:cs typeface="Muli"/>
                <a:sym typeface="Muli"/>
              </a:rPr>
              <a:t>sót</a:t>
            </a:r>
            <a:r>
              <a:rPr lang="en-US" sz="1200" dirty="0" smtClean="0">
                <a:ea typeface="Muli"/>
                <a:cs typeface="Muli"/>
                <a:sym typeface="Muli"/>
              </a:rPr>
              <a:t> </a:t>
            </a:r>
            <a:r>
              <a:rPr lang="en-US" sz="1200" dirty="0" err="1" smtClean="0">
                <a:ea typeface="Muli"/>
                <a:cs typeface="Muli"/>
                <a:sym typeface="Muli"/>
              </a:rPr>
              <a:t>và</a:t>
            </a:r>
            <a:r>
              <a:rPr lang="en-US" sz="1200" dirty="0" smtClean="0">
                <a:ea typeface="Muli"/>
                <a:cs typeface="Muli"/>
                <a:sym typeface="Muli"/>
              </a:rPr>
              <a:t> </a:t>
            </a:r>
            <a:r>
              <a:rPr lang="en-US" sz="1200" dirty="0" err="1" smtClean="0">
                <a:ea typeface="Muli"/>
                <a:cs typeface="Muli"/>
                <a:sym typeface="Muli"/>
              </a:rPr>
              <a:t>tiêu</a:t>
            </a:r>
            <a:r>
              <a:rPr lang="en-US" sz="1200" dirty="0" smtClean="0">
                <a:ea typeface="Muli"/>
                <a:cs typeface="Muli"/>
                <a:sym typeface="Muli"/>
              </a:rPr>
              <a:t> </a:t>
            </a:r>
            <a:r>
              <a:rPr lang="en-US" sz="1200" dirty="0" err="1" smtClean="0">
                <a:ea typeface="Muli"/>
                <a:cs typeface="Muli"/>
                <a:sym typeface="Muli"/>
              </a:rPr>
              <a:t>diệu</a:t>
            </a:r>
            <a:r>
              <a:rPr lang="en-US" sz="1200" dirty="0" smtClean="0">
                <a:ea typeface="Muli"/>
                <a:cs typeface="Muli"/>
                <a:sym typeface="Muli"/>
              </a:rPr>
              <a:t> </a:t>
            </a:r>
            <a:r>
              <a:rPr lang="en-US" sz="1200" dirty="0" err="1" smtClean="0">
                <a:ea typeface="Muli"/>
                <a:cs typeface="Muli"/>
                <a:sym typeface="Muli"/>
              </a:rPr>
              <a:t>trùm</a:t>
            </a:r>
            <a:r>
              <a:rPr lang="en-US" sz="1200" dirty="0" smtClean="0">
                <a:ea typeface="Muli"/>
                <a:cs typeface="Muli"/>
                <a:sym typeface="Muli"/>
              </a:rPr>
              <a:t> </a:t>
            </a:r>
            <a:r>
              <a:rPr lang="en-US" sz="1200" dirty="0" err="1" smtClean="0">
                <a:ea typeface="Muli"/>
                <a:cs typeface="Muli"/>
                <a:sym typeface="Muli"/>
              </a:rPr>
              <a:t>cuối</a:t>
            </a:r>
            <a:r>
              <a:rPr lang="en-US" sz="1200" dirty="0" smtClean="0">
                <a:ea typeface="Muli"/>
                <a:cs typeface="Muli"/>
                <a:sym typeface="Muli"/>
              </a:rPr>
              <a:t> </a:t>
            </a:r>
            <a:r>
              <a:rPr lang="en-US" sz="1200" dirty="0" err="1" smtClean="0">
                <a:ea typeface="Muli"/>
                <a:cs typeface="Muli"/>
                <a:sym typeface="Muli"/>
              </a:rPr>
              <a:t>rồng</a:t>
            </a:r>
            <a:r>
              <a:rPr lang="en-US" sz="1200" dirty="0" smtClean="0">
                <a:ea typeface="Muli"/>
                <a:cs typeface="Muli"/>
                <a:sym typeface="Muli"/>
              </a:rPr>
              <a:t> </a:t>
            </a:r>
            <a:r>
              <a:rPr lang="en-US" sz="1200" dirty="0" err="1" smtClean="0">
                <a:ea typeface="Muli"/>
                <a:cs typeface="Muli"/>
                <a:sym typeface="Muli"/>
              </a:rPr>
              <a:t>đen</a:t>
            </a:r>
            <a:endParaRPr lang="en-US" sz="1200" dirty="0">
              <a:ea typeface="Muli"/>
              <a:cs typeface="Muli"/>
              <a:sym typeface="Muli"/>
            </a:endParaRPr>
          </a:p>
        </p:txBody>
      </p:sp>
      <p:sp>
        <p:nvSpPr>
          <p:cNvPr id="24" name="Shape 415">
            <a:extLst>
              <a:ext uri="{FF2B5EF4-FFF2-40B4-BE49-F238E27FC236}">
                <a16:creationId xmlns:a16="http://schemas.microsoft.com/office/drawing/2014/main" xmlns="" id="{F7CFDA53-CA00-4F76-90D0-7494388F1892}"/>
              </a:ext>
            </a:extLst>
          </p:cNvPr>
          <p:cNvSpPr/>
          <p:nvPr/>
        </p:nvSpPr>
        <p:spPr>
          <a:xfrm>
            <a:off x="6096000" y="1587726"/>
            <a:ext cx="4477754" cy="3682548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  <a:gs pos="85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9525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165100" sx="102000" sy="102000" algn="ctr" rotWithShape="0">
              <a:prstClr val="black">
                <a:alpha val="14000"/>
              </a:prstClr>
            </a:outerShdw>
            <a:reflection blurRad="6350" stA="50000" endA="300" endPos="12000" dir="5400000" sy="-100000" algn="bl" rotWithShape="0"/>
          </a:effectLst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7" name="Picture 16" descr="RedEyesDarknessDragon-DG-EN-VG-N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740" y="1804158"/>
            <a:ext cx="3734129" cy="264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42154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633">
            <a:extLst>
              <a:ext uri="{FF2B5EF4-FFF2-40B4-BE49-F238E27FC236}">
                <a16:creationId xmlns:a16="http://schemas.microsoft.com/office/drawing/2014/main" xmlns="" id="{1F4A7E9F-586B-4A72-B0FC-BB04EFF2E2DC}"/>
              </a:ext>
            </a:extLst>
          </p:cNvPr>
          <p:cNvSpPr txBox="1"/>
          <p:nvPr/>
        </p:nvSpPr>
        <p:spPr>
          <a:xfrm>
            <a:off x="432657" y="895734"/>
            <a:ext cx="3264480" cy="183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Bitter"/>
              <a:cs typeface="Bitter"/>
              <a:sym typeface="Bitter"/>
            </a:endParaRPr>
          </a:p>
          <a:p>
            <a:pPr lvl="0" rtl="0">
              <a:spcBef>
                <a:spcPts val="0"/>
              </a:spcBef>
              <a:buNone/>
            </a:pP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Bitter"/>
              <a:cs typeface="Bitter"/>
              <a:sym typeface="Bitter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Bitter"/>
              <a:cs typeface="Bitter"/>
              <a:sym typeface="Bitter"/>
            </a:endParaRPr>
          </a:p>
          <a:p>
            <a:pPr lvl="0" rtl="0">
              <a:spcBef>
                <a:spcPts val="0"/>
              </a:spcBef>
              <a:buNone/>
            </a:pP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Bitter"/>
              <a:cs typeface="Bitter"/>
              <a:sym typeface="Bitter"/>
            </a:endParaRPr>
          </a:p>
        </p:txBody>
      </p:sp>
      <p:sp>
        <p:nvSpPr>
          <p:cNvPr id="274" name="Shape 633">
            <a:extLst>
              <a:ext uri="{FF2B5EF4-FFF2-40B4-BE49-F238E27FC236}">
                <a16:creationId xmlns:a16="http://schemas.microsoft.com/office/drawing/2014/main" xmlns="" id="{70190F03-365F-4E50-875D-8D1B128AF136}"/>
              </a:ext>
            </a:extLst>
          </p:cNvPr>
          <p:cNvSpPr txBox="1"/>
          <p:nvPr/>
        </p:nvSpPr>
        <p:spPr>
          <a:xfrm>
            <a:off x="276362" y="408961"/>
            <a:ext cx="3698029" cy="447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Bitter"/>
              <a:cs typeface="Bitter"/>
              <a:sym typeface="Bitter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Bitter"/>
              <a:cs typeface="Bitter"/>
              <a:sym typeface="Bitter"/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Bitter"/>
              <a:cs typeface="Bitter"/>
              <a:sym typeface="Bitter"/>
            </a:endParaRPr>
          </a:p>
        </p:txBody>
      </p:sp>
      <p:pic>
        <p:nvPicPr>
          <p:cNvPr id="277" name="Picture 276" descr="ba285eff4471ae7749dd413d7c60e77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8" name="Picture 277" descr="366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544" y="113289"/>
            <a:ext cx="1127642" cy="1127642"/>
          </a:xfrm>
          <a:prstGeom prst="rect">
            <a:avLst/>
          </a:prstGeom>
        </p:spPr>
      </p:pic>
      <p:pic>
        <p:nvPicPr>
          <p:cNvPr id="280" name="Picture 279" descr="366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552" y="53948"/>
            <a:ext cx="1209911" cy="120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8445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5">
      <a:majorFont>
        <a:latin typeface="Raleway"/>
        <a:ea typeface=""/>
        <a:cs typeface=""/>
      </a:majorFont>
      <a:minorFont>
        <a:latin typeface="Roboto C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1076</TotalTime>
  <Words>33</Words>
  <Application>Microsoft Office PowerPoint</Application>
  <PresentationFormat>Custom</PresentationFormat>
  <Paragraphs>17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DragonTreasure</vt:lpstr>
      <vt:lpstr>Giới thiệu sơ lược</vt:lpstr>
      <vt:lpstr>Slide 3</vt:lpstr>
      <vt:lpstr>Dựa trên tựa game cổ điển </vt:lpstr>
      <vt:lpstr>CÁCH CHƠI</vt:lpstr>
      <vt:lpstr>Slide 6</vt:lpstr>
      <vt:lpstr>Slide 7</vt:lpstr>
      <vt:lpstr>Slide 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Slidehood.com</dc:creator>
  <cp:lastModifiedBy>User</cp:lastModifiedBy>
  <cp:revision>145</cp:revision>
  <dcterms:created xsi:type="dcterms:W3CDTF">2017-08-02T20:41:11Z</dcterms:created>
  <dcterms:modified xsi:type="dcterms:W3CDTF">2019-08-14T03:25:42Z</dcterms:modified>
</cp:coreProperties>
</file>